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489836" y="908274"/>
            <a:ext cx="41643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HGF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#300-010 / -011)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HGF.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1814685"/>
            <a:ext cx="2290761" cy="31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22</cp:revision>
  <dcterms:created xsi:type="dcterms:W3CDTF">2011-09-08T13:23:55Z</dcterms:created>
  <dcterms:modified xsi:type="dcterms:W3CDTF">2015-03-23T07:48:44Z</dcterms:modified>
</cp:coreProperties>
</file>